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74A00E-F988-42A7-6224-B95D5B772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1EB112CD-C902-239F-82B7-3D51B4ADA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6CF522-D6CF-43E7-B06C-8AFE4A75BAC3}" type="datetimeFigureOut">
              <a:rPr lang="nl-NL" smtClean="0"/>
              <a:t>19-5-2026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8A58F30-DBDE-5BB8-2AC6-7905B278A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0CC5644-D51F-8125-8645-A70986170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F648A-6DB6-4A2A-8B51-A52F8FF15F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02577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4B582F54-6575-BDAC-B8AE-B32A6D214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BBBC23B-BC66-8B87-6EAD-1C456E0E7A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E0E5AC1-8C9C-0C5B-A30E-BFADFC01A2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6CF522-D6CF-43E7-B06C-8AFE4A75BAC3}" type="datetimeFigureOut">
              <a:rPr lang="nl-NL" smtClean="0"/>
              <a:t>19-5-2026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E8CCAB9-3B4C-CB46-AA28-B854AA261F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11855F-E914-518D-3F14-6ACC73E389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1F648A-6DB6-4A2A-8B51-A52F8FF15F0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5222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BC7FF00B-15EA-17EF-A9C8-F10E47315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80697EC-2FA7-F59E-EC2B-0114FE0CCB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74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7D68229-DC56-B462-F229-D9E99005C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A676FF1-6909-675D-20E1-4D01AD1C3F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661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FB34310-D677-B797-6C2A-C4A6D0380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663AEE0-E766-F416-3D2A-2AC6C6F64C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09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DEDB48EF-BB01-FDC9-0ADB-85B63B84A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24D9267-FF9C-3F6B-7CA5-E6E0E8B3583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1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B063709-4821-4704-E04F-B262F978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BDB0990-68B7-E48A-7AF4-1F5EEB5AD0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698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D535CBF-F53E-4DA1-C0FF-83E444070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4095F41-77B2-3135-3C0E-1461E574657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83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C96A3B6-BEB0-18A9-967A-95D2D201C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0B9675A-8ADC-43B2-B6AD-5ABAF8059B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78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F93943B-D208-9541-406B-2EF7B342B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5D570CC-E74C-9DBF-0839-EFB00FE67B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66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A47D921-5C6D-4EF2-7FEC-0D8B314C6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AF8510E-626D-7DF7-7BA8-F8CD1B00DF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35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85891FE-C7DB-B36B-9678-D938CEA40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F5707D9-29BC-4838-D186-2D29BEA7B9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672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66C9865-73D8-C4C6-423A-783CF93EF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403E3D8-283B-BA0A-D16C-9731846976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8143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FFC57CA-CB5C-C485-291A-F4A853AA4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3E92E88-8A64-C17D-C358-561F9EA9C9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1498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3356DA1-4CB1-7216-27D2-34A659D69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1A512A7-F3E5-5D58-70AC-539F951A2F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7857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F52065F-C693-73BF-B21D-A546F2150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775AD66-1A5C-0CB5-3FB4-433C3013693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7157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004C69FF-24D3-DD0B-D96C-8AB91EDE0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01595C5-7F5B-43F0-3689-0F052190D76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731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25D2485-ED70-19D8-DDA8-242590C6F6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751F261-A543-D20A-B6C2-2229D286F50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6496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7D4049D2-F782-2C0F-95D5-ABCC0DA53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5DE3CE4-0656-3A54-FC9F-D2BA824E4F3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501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F7C4C4A-A936-29A2-9907-D479F8623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026B735-EA72-64CF-C3C2-C1DE214591C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10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DCBEC2B-8608-D1C8-EBEE-DD86E0E5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CDCD6AA-E25A-4C52-5BD1-D3DB7E7ECE9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9588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590C519-4B15-39E1-3CCE-9258E1C4D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65C6BE6-4678-6342-FA52-3F9273BB366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347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488F3C3-25C1-5522-7978-7BDEFE2F8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5060BFA-2005-4D9F-D887-EDC43CF852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393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818E17F7-5CD7-51F8-1135-BF3E6D191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C9D823A-F5F5-F43C-BCA3-156ABEF086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892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EE64A79-7B33-F638-DE76-23225F5F7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5B5303-40D3-4FEB-93F8-F68525D91F2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8131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7E33DD2-EFB7-11C2-311E-4560BA8F7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608A0F5-F9CA-00AE-B807-D99ADD6430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75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53D7549-E24D-3D69-6B5B-ABB69F710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6ADFB5FF-D349-0FF8-F1A3-4DD1781A64C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842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92A5BA0-9C26-23C7-4928-3BC37EFED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39D8227-A306-1C44-EEA3-2502436170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608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8050A9D-8C1A-A9D5-33DC-E0AD8BC1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9E6B64A-3E80-6903-A9DB-B5BAA2DD86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6473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B89D6731-50AD-5DC8-A506-E72E2AD8E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B91D10D9-278F-5304-1EEA-BE8E6D1DCA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431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C99B275-D989-893F-A644-1F212681F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B7E1D28-547A-5841-ADCB-5DA1EA0E69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2076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5C5B1A8F-1754-3991-EA1D-D8AB45306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8823267-6BAE-40A3-AD46-B27214C613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60382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366D7ACC-996E-7EFD-2ED3-82A95B5E6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2C5270-A369-9ADE-1173-C9FA48F6EE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0744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F2D59C2-BA93-AFB5-8C1D-0899EE02E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DC3586A-EFB7-B025-086B-CC30604E36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9209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B4BFF3E-84C8-0344-3B43-51070A553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22FBE40-AD3E-72B3-2656-7FF40D3F615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5581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EFF522F-431A-099A-C9A5-D7EF25CC8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7842A72-231F-1A41-379C-E614D25C3E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0014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2101CB95-2AD9-5236-3F26-5CB94D5CB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CD5997A-7AD7-1171-6574-F1F1497948B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2684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80DD89B-7C7B-94A6-572C-12DB9BD536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D4D5789-A01E-90EC-4169-AEB7DF2ABDF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6254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6CB13929-DAA4-4C5D-62F3-4C0FAC4B0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916F84A1-21C3-D8F2-C818-5EC1649042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533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F5A2879C-1CC1-E451-9B3F-B9A0F8A45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1A6D946-076D-061F-049A-A1145CA1AC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7537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334FE39-B16A-E7EE-46D3-1F9878624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044A4CC-F2A4-491A-1D34-ADAD5DA9FC2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54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11731B0E-ED3E-7044-F856-7F89895D5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DD9783FB-9D16-95C3-2C4A-DF2FF981264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96710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4BED3EE4-9DAB-03BB-BC3E-B76154902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1C19C88-A55D-8548-7A2A-8B9C759192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89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 hidden="1">
            <a:extLst>
              <a:ext uri="{FF2B5EF4-FFF2-40B4-BE49-F238E27FC236}">
                <a16:creationId xmlns:a16="http://schemas.microsoft.com/office/drawing/2014/main" id="{9C850081-A4EB-BBF8-1805-E7CCBFC25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EE7D118-44C8-25C4-615C-4B1FEF69C2D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3438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42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42</vt:i4>
      </vt:variant>
    </vt:vector>
  </HeadingPairs>
  <TitlesOfParts>
    <vt:vector size="46" baseType="lpstr">
      <vt:lpstr>Aptos</vt:lpstr>
      <vt:lpstr>Aptos Display</vt:lpstr>
      <vt:lpstr>Arial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Dennis Knelissen</dc:creator>
  <cp:lastModifiedBy>Dennis Knelissen</cp:lastModifiedBy>
  <cp:revision>1</cp:revision>
  <dcterms:created xsi:type="dcterms:W3CDTF">2026-05-19T07:23:08Z</dcterms:created>
  <dcterms:modified xsi:type="dcterms:W3CDTF">2026-05-19T07:23:08Z</dcterms:modified>
</cp:coreProperties>
</file>